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D5ED49-2F93-4407-81C6-DC0B3C1A05C5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ACF723-726E-49B9-8F18-5862ED12E3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181600"/>
            <a:ext cx="8458200" cy="10668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There is no middle!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8458200" cy="609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Matthew 7:13-14</a:t>
            </a:r>
            <a:endParaRPr lang="en-US" sz="2800" b="1" dirty="0"/>
          </a:p>
        </p:txBody>
      </p:sp>
      <p:pic>
        <p:nvPicPr>
          <p:cNvPr id="2054" name="Picture 6" descr="C:\Documents and Settings\Owner\Local Settings\Temporary Internet Files\Content.IE5\8FSNQ4VZ\MPj0386799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"/>
            <a:ext cx="7162800" cy="480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Basic facts…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Everyone is being </a:t>
            </a:r>
            <a:r>
              <a:rPr lang="en-US" b="1" i="1" dirty="0" smtClean="0"/>
              <a:t>invited</a:t>
            </a:r>
            <a:r>
              <a:rPr lang="en-US" b="1" dirty="0" smtClean="0"/>
              <a:t> by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INVITERS</a:t>
            </a:r>
            <a:r>
              <a:rPr lang="en-US" b="1" dirty="0" smtClean="0"/>
              <a:t>…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This is by </a:t>
            </a:r>
            <a:r>
              <a:rPr lang="en-US" b="1" i="1" dirty="0" smtClean="0"/>
              <a:t>means</a:t>
            </a:r>
            <a:r>
              <a:rPr lang="en-US" b="1" dirty="0" smtClean="0"/>
              <a:t> of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MESSAGES</a:t>
            </a:r>
            <a:r>
              <a:rPr lang="en-US" b="1" dirty="0" smtClean="0"/>
              <a:t>…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To </a:t>
            </a:r>
            <a:r>
              <a:rPr lang="en-US" b="1" i="1" dirty="0" smtClean="0"/>
              <a:t>walk through </a:t>
            </a:r>
            <a:r>
              <a:rPr lang="en-US" b="1" dirty="0" smtClean="0"/>
              <a:t>one of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GATES</a:t>
            </a:r>
            <a:r>
              <a:rPr lang="en-US" b="1" dirty="0" smtClean="0"/>
              <a:t>…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To </a:t>
            </a:r>
            <a:r>
              <a:rPr lang="en-US" b="1" i="1" dirty="0" smtClean="0"/>
              <a:t>walk down </a:t>
            </a:r>
            <a:r>
              <a:rPr lang="en-US" b="1" dirty="0" smtClean="0"/>
              <a:t>one of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</a:t>
            </a:r>
            <a:r>
              <a:rPr lang="en-US" b="1" dirty="0" smtClean="0"/>
              <a:t>…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To be </a:t>
            </a:r>
            <a:r>
              <a:rPr lang="en-US" b="1" i="1" dirty="0" smtClean="0"/>
              <a:t>involved</a:t>
            </a:r>
            <a:r>
              <a:rPr lang="en-US" b="1" dirty="0" smtClean="0"/>
              <a:t> in one of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DESTINIES</a:t>
            </a:r>
            <a:r>
              <a:rPr lang="en-US" b="1" dirty="0" smtClean="0"/>
              <a:t>…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middle </a:t>
            </a:r>
            <a:r>
              <a:rPr lang="en-US" b="1" dirty="0" smtClean="0"/>
              <a:t>inviter</a:t>
            </a:r>
            <a:r>
              <a:rPr lang="en-US" dirty="0" smtClean="0"/>
              <a:t>… (only 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Matt. 11:28-30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Luke 9:23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Matt. 25:34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A life of service to Christ is the richest, fullest and happiest life one can live!</a:t>
            </a:r>
            <a:endParaRPr lang="en-US" sz="2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“…deceiver, evil one, father of lies…”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1Pet. 5:8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Wants you to live a rebellious life and be lost for all eternity!</a:t>
            </a:r>
            <a:endParaRPr lang="en-US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middle </a:t>
            </a:r>
            <a:r>
              <a:rPr lang="en-US" b="1" dirty="0" smtClean="0"/>
              <a:t>message</a:t>
            </a:r>
            <a:r>
              <a:rPr lang="en-US" dirty="0" smtClean="0"/>
              <a:t>… (only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TRUTH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John 8:32; 17:17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Eph.3:2-5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1Pet.1:22-23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Phil. 3:16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2John 6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2 Thess.2:15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John 12:48</a:t>
            </a:r>
          </a:p>
          <a:p>
            <a:pPr lvl="1"/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Doctrine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2 Pet.2:1-22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Matt. 7:15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1 John 4:1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2 John 9-11 </a:t>
            </a:r>
            <a:endParaRPr lang="en-US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middle </a:t>
            </a:r>
            <a:r>
              <a:rPr lang="en-US" b="1" dirty="0" smtClean="0"/>
              <a:t>gate</a:t>
            </a:r>
            <a:r>
              <a:rPr lang="en-US" dirty="0" smtClean="0"/>
              <a:t>… (only 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“Narrow or Strait”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Matt. 7:13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Involves obeying the gospel plan of salvation…this is the only way to pass through this gate!</a:t>
            </a:r>
          </a:p>
          <a:p>
            <a:pPr lvl="1">
              <a:buFont typeface="Wingdings" pitchFamily="2" charset="2"/>
              <a:buChar char="Ø"/>
            </a:pPr>
            <a:endParaRPr lang="en-US" sz="28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Wide</a:t>
            </a:r>
            <a:endParaRPr lang="en-US" sz="3600" i="1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Easy to follow, there are many who go through it.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Leads to destruction!</a:t>
            </a:r>
          </a:p>
          <a:p>
            <a:pPr lvl="1">
              <a:buFont typeface="Wingdings" pitchFamily="2" charset="2"/>
              <a:buChar char="Ø"/>
            </a:pPr>
            <a:endParaRPr lang="en-US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middle </a:t>
            </a:r>
            <a:r>
              <a:rPr lang="en-US" b="1" dirty="0" smtClean="0"/>
              <a:t>way</a:t>
            </a:r>
            <a:r>
              <a:rPr lang="en-US" dirty="0" smtClean="0"/>
              <a:t>… (only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 Way</a:t>
            </a:r>
            <a:endParaRPr lang="en-US" sz="3600" b="1" i="1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“Hemmed” in on either side by word of God </a:t>
            </a:r>
            <a:r>
              <a:rPr lang="en-US" sz="2000" i="1" dirty="0" smtClean="0"/>
              <a:t>(Psa. 119:105, 130)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Must not add to or take from it </a:t>
            </a:r>
            <a:r>
              <a:rPr lang="en-US" i="1" dirty="0" smtClean="0"/>
              <a:t>(Rev.22:18-19)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is the WAY of LIGHT </a:t>
            </a:r>
            <a:r>
              <a:rPr lang="en-US" i="1" dirty="0" smtClean="0"/>
              <a:t>(1John 1:7)</a:t>
            </a:r>
          </a:p>
          <a:p>
            <a:pPr lvl="1">
              <a:buFont typeface="Wingdings" pitchFamily="2" charset="2"/>
              <a:buChar char="Ø"/>
            </a:pPr>
            <a:r>
              <a:rPr lang="en-US" i="1" dirty="0" smtClean="0"/>
              <a:t>Too narrow for SIN!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 Way </a:t>
            </a:r>
            <a:endParaRPr lang="en-US" sz="3600" i="1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The way of Darkness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may seem right </a:t>
            </a:r>
            <a:r>
              <a:rPr lang="en-US" i="1" dirty="0" smtClean="0"/>
              <a:t>(Prov.16:25)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Many go this way, but it leads away from God and to destruction!</a:t>
            </a:r>
            <a:endParaRPr lang="en-US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middle </a:t>
            </a:r>
            <a:r>
              <a:rPr lang="en-US" b="1" dirty="0" smtClean="0"/>
              <a:t>destiny</a:t>
            </a:r>
            <a:r>
              <a:rPr lang="en-US" dirty="0" smtClean="0"/>
              <a:t>… (only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Eternal Life!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is a real place!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is a place of glory and rest for the weary with Godly, righteous people of God!</a:t>
            </a:r>
            <a:endParaRPr lang="en-US" sz="28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Eternal Destruction!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is a real, literal place!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i="1" dirty="0" smtClean="0"/>
              <a:t>It is a place of torment and agony… place of no rest for the wicked and disobedient!</a:t>
            </a:r>
            <a:endParaRPr lang="en-US" sz="28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181600"/>
            <a:ext cx="8458200" cy="10668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There is no middle!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8458200" cy="609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Matthew 7:13-14</a:t>
            </a:r>
            <a:endParaRPr lang="en-US" sz="2800" b="1" dirty="0"/>
          </a:p>
        </p:txBody>
      </p:sp>
      <p:pic>
        <p:nvPicPr>
          <p:cNvPr id="2054" name="Picture 6" descr="C:\Documents and Settings\Owner\Local Settings\Temporary Internet Files\Content.IE5\8FSNQ4VZ\MPj0386799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"/>
            <a:ext cx="7162800" cy="4800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371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There is no middle!</vt:lpstr>
      <vt:lpstr>5 Basic facts…</vt:lpstr>
      <vt:lpstr>There is no middle inviter… (only 2)</vt:lpstr>
      <vt:lpstr>There is no middle message… (only 2)</vt:lpstr>
      <vt:lpstr>There is no middle gate… (only 2) </vt:lpstr>
      <vt:lpstr>There is no middle way… (only 2)</vt:lpstr>
      <vt:lpstr>There is no middle destiny… (only 2)</vt:lpstr>
      <vt:lpstr>There is no middle!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</cp:revision>
  <dcterms:created xsi:type="dcterms:W3CDTF">2008-12-06T15:55:47Z</dcterms:created>
  <dcterms:modified xsi:type="dcterms:W3CDTF">2008-12-06T17:26:45Z</dcterms:modified>
</cp:coreProperties>
</file>